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152" y="1268628"/>
            <a:ext cx="9687697" cy="4291707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е м а  9. УПРАВЛЕНИЕ ПРОЦЕССАМИ ФОРМИРОВАНИЯ ИНОВАЦИОННОЙ ИНФРАСТРУКТУРЫ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9.1. Понятие инновационной инфраструктуры.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 Научно-технологические парки.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9.3. Бизнес-инкубаторы, их связь с технопарками.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региональные формы организации инновационной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0537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50" y="703648"/>
            <a:ext cx="11137900" cy="592781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организационную, материальную, финансово-кредитную, информационную базу для создания условий, способствующих эффективной аккумуляции и распределению средств и оказанию услуг для развития инновационной деятельности, технологического трансфера, коммерциализации научно-технической продукции в условиях повышенного риска.</a:t>
            </a:r>
          </a:p>
          <a:p>
            <a:pPr marL="0" indent="0" algn="just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инновационной инфраструктуры входят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на основе системы объективной экспертизы;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стартовых условий для развития малых инновационных технологически ориентированных фирм;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венчурных проектов;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разработке перспективных научно-технических направлений;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взаимодействия с крупными центрами (в том числе типа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франчайзной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системы);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для создания и развития малых инновационных фирм, включая лизинг высокотехнологичного оборудования;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аккумуляция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ресурсов, создание инновационных, инвестиционных, венчурных фондов, инновационных банков и др.;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сетей, обеспечивающих развитие малых фирм, возможность их подключения к международным сетям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высококвалифицированного консалтинга, инжиниринга, аудита,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рекламы, экспертных услуг с целью создания конкурентоспособной наукоемкой продукции, высоких технологий и продвижения их на рынок, в том числе мировой;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 инновационных проектов, государственное страхование иностранных инвестиций, вкладываемых в развитие инновационной деятельности;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получении информации об иностранных партнерах, заключении контрактов, в том числе международных, подаче заявок в международные фонды и организации, участие в международных программах;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конверсии;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предпринимательству в научно-технической сфере.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0152" y="64528"/>
            <a:ext cx="5584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 Понятие инновационной инфраструктуры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11228175" y="1487330"/>
            <a:ext cx="481914" cy="8608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11221996" y="1973650"/>
            <a:ext cx="481914" cy="8608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11215817" y="2446752"/>
            <a:ext cx="481914" cy="8608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9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700" y="114300"/>
            <a:ext cx="11099800" cy="65659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 Научно-технологические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парки</a:t>
            </a:r>
            <a:endParaRPr lang="ru-RU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постановлением Совета Министров Республики Беларусь «Положение о научно-технологическом парке», под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понимается «субъект инновационной инфраструктуры, способствующий развитию предпринимательства в научно-технической сфере путем создания благоприятных условий, включающих материально-техническую и информационную базу».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совокупность центров, каждый из которых представляет специализированный набор инновационных услуг (рис. 9.1).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9.1. Структура технопарка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73" y="3591697"/>
            <a:ext cx="6125954" cy="2526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8200" y="2954809"/>
            <a:ext cx="4813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технопарка могут входить научные учреждения, вузы и предприятия промышленности, а также информационные, выставочные комплексы, службы сервиса.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создание комфортных жилищно-бытовых условий.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единицей технопарка является центр, а к числу наиболее важных центров относятся: исследовательский центр, инкубатор, научно-технологический комплекс (инновационный центр), промышленная зона, маркетинговый центр, центр обучения и др. </a:t>
            </a:r>
          </a:p>
        </p:txBody>
      </p:sp>
    </p:spTree>
    <p:extLst>
      <p:ext uri="{BB962C8B-B14F-4D97-AF65-F5344CB8AC3E}">
        <p14:creationId xmlns:p14="http://schemas.microsoft.com/office/powerpoint/2010/main" val="35047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440" y="148280"/>
            <a:ext cx="11061700" cy="40119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9.3. Бизнес-инкубаторы, их связь с технопарками</a:t>
            </a: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фирмой-инкубатором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 организацию, создаваемую местными органами власти или крупными компаниями с целью выращивания новых предприятий. </a:t>
            </a:r>
          </a:p>
          <a:p>
            <a:pPr marL="0" indent="0" algn="just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черта и организационная особенность инкубаторов от технопарков состоит в том, что они занимаются разработкой не конкретного товара, а независимого хозяйственного субъекта. Пребывание в инкубаторе различных производственных единиц позволяет фирмам существенно сократить расходы на их содержание. Здесь, к примеру, установлена более низкая плата за аренду помещения, совместное пользование секретарскими, телефонными и компьютерными услугами. На начальных этапах деятельности предпринимателям оказывается содействие в сфере управления со стороны менеджеров инкубатора, они получают доступ к сети услуг профессиональных юристов, бухгалтеров, маркетологов. Доходы инкубатора как коммерческого предприятия складываются из арендной платы, получаемой от клиентов за наем помещения и офисного оборудования, и доходов от продажи разного рода профессиональных услуг.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96" y="3764361"/>
            <a:ext cx="7274009" cy="309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83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548" y="873211"/>
            <a:ext cx="8657966" cy="61215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Следующий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инновационной инфраструктуры, точнее, инновационной среды –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выступает наивысшим проявлением интеграционной тенденции, представляет собой конгломерат из нескольких сотен исследовательских учреждений, промышленных фирм (преимущественно малых), внедренческих, венчурных организаций и других, которых связывает заинтересованность в появлении новых идей и их скорейшей коммерциализации.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структура, подобная технопарку, но включающая в себя небольшие города (населенные пункты) –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которых целенаправленно ориентировано на расположенные в них научные и научно-производственные комплексы.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муниципальное образование с градообразующим научно-производственным комплексом, состоящим из организаций, осуществляющих научную, научно-техническую, инновационную деятельность, экспериментальные разработки, испытания, подготовку кадров в соответствии с государственными приоритетами развития науки и техники. Его инфраструктура – совокупность организаций, обеспечивающих жизнедеятельность его населения.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Беларуси не так уж мало городов с достаточно высоким научно-инновационным потенциалом, где со временем могут образоваться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Минск, Гомель, Гродно, Могилев, Витебск, Брест, Новополоцк. Пока можно говорить не 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 нормально работающем бизнес-инкубаторе или технопарке. Анализ деятельности научно-инновационных предприятий показал, что наиболее эффективным направлением на данном этапе является их создание при НИИ и вузах, а также в структуре технологических парков.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78228" y="0"/>
            <a:ext cx="9893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9.4.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Технополисы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наукограды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региональная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29189" r="10671" b="2582"/>
          <a:stretch/>
        </p:blipFill>
        <p:spPr>
          <a:xfrm>
            <a:off x="9337620" y="1598141"/>
            <a:ext cx="2790887" cy="375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34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394" y="2102708"/>
            <a:ext cx="9601200" cy="1485900"/>
          </a:xfrm>
        </p:spPr>
        <p:txBody>
          <a:bodyPr>
            <a:normAutofit/>
          </a:bodyPr>
          <a:lstStyle/>
          <a:p>
            <a:pPr algn="just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2100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Другая 22">
      <a:dk1>
        <a:sysClr val="windowText" lastClr="000000"/>
      </a:dk1>
      <a:lt1>
        <a:srgbClr val="EDF0E9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25</TotalTime>
  <Words>32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Franklin Gothic Book</vt:lpstr>
      <vt:lpstr>Times New Roman</vt:lpstr>
      <vt:lpstr>Crop</vt:lpstr>
      <vt:lpstr> Т е м а  9. УПРАВЛЕНИЕ ПРОЦЕССАМИ ФОРМИРОВАНИЯ ИНОВАЦИОННОЙ ИНФРАСТРУКТУРЫ   9.1. Понятие инновационной инфраструктуры. 9.2. Научно-технологические парки. 9.3. Бизнес-инкубаторы, их связь с технопарками. 9.4. Технополисы, наукограды как региональные формы организации инновационной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е м а  9. УПРАВЛЕНИЕ ПРОЦЕССАМИ ФОРМИРОВАНИЯ ИНОВАЦИОННОЙ ИНФРАСТРУКТУРЫ   9.1. Понятие инновационной инфраструктуры. 9.2. Научно-технологические парки. 9.3. Бизнес-инкубаторы, их связь с технопарками. 9.4. Технополисы, наукограды как региональные формы организации инновационной деятельности.</dc:title>
  <dc:creator>Ольга О.М.. Воробьева</dc:creator>
  <cp:lastModifiedBy>Алла</cp:lastModifiedBy>
  <cp:revision>11</cp:revision>
  <dcterms:created xsi:type="dcterms:W3CDTF">2020-10-23T10:19:53Z</dcterms:created>
  <dcterms:modified xsi:type="dcterms:W3CDTF">2020-10-25T20:34:28Z</dcterms:modified>
</cp:coreProperties>
</file>